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11"/>
  </p:notesMasterIdLst>
  <p:sldIdLst>
    <p:sldId id="256" r:id="rId2"/>
    <p:sldId id="258" r:id="rId3"/>
    <p:sldId id="265" r:id="rId4"/>
    <p:sldId id="259" r:id="rId5"/>
    <p:sldId id="260" r:id="rId6"/>
    <p:sldId id="262" r:id="rId7"/>
    <p:sldId id="263" r:id="rId8"/>
    <p:sldId id="264" r:id="rId9"/>
    <p:sldId id="25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6929"/>
    <a:srgbClr val="D0814C"/>
    <a:srgbClr val="5B7BB5"/>
    <a:srgbClr val="3533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7"/>
    <p:restoredTop sz="94830"/>
  </p:normalViewPr>
  <p:slideViewPr>
    <p:cSldViewPr snapToGrid="0" snapToObjects="1">
      <p:cViewPr>
        <p:scale>
          <a:sx n="75" d="100"/>
          <a:sy n="75" d="100"/>
        </p:scale>
        <p:origin x="144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44446-F101-FB46-9DD7-0D60C8DAA468}" type="datetimeFigureOut">
              <a:rPr lang="en-US" smtClean="0"/>
              <a:t>8/20/19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E8A2F8-13BB-F142-871F-BBB252DC9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622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E623-7F97-FC4E-B366-F1CECBFB45B3}" type="datetime1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27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9F939-5A73-9A42-979A-CD19A81B39D3}" type="datetime1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020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52E1-9461-F54C-B8EE-B27CA4761D65}" type="datetime1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71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95CE-7EEC-2F4A-A7C3-8F80580CEB2B}" type="datetime1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05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4ADD0-E849-EB43-9711-634901B09AD3}" type="datetime1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377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A824A-CCB3-674A-94F5-D833F559FF4E}" type="datetime1">
              <a:rPr lang="en-US" smtClean="0"/>
              <a:t>8/20/19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600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F193D-C989-7F48-891C-1CCDD97637E1}" type="datetime1">
              <a:rPr lang="en-US" smtClean="0"/>
              <a:t>8/20/19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826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1A358-DCC7-0D43-A7A9-0AC39EC49974}" type="datetime1">
              <a:rPr lang="en-US" smtClean="0"/>
              <a:t>8/20/19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89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62E2A-0AD4-A145-B556-646E252F29D8}" type="datetime1">
              <a:rPr lang="en-US" smtClean="0"/>
              <a:t>8/20/19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33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66B83-CDD1-6D47-9914-0D40E4FD701D}" type="datetime1">
              <a:rPr lang="en-US" smtClean="0"/>
              <a:t>8/20/19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26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C99CE-4E3B-674F-8C8E-693F202A9414}" type="datetime1">
              <a:rPr lang="en-US" smtClean="0"/>
              <a:t>8/20/19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13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83794-A4F7-6647-B9F3-ACF12AA7AC8D}" type="datetime1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929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git.io/fjFga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3blue1brown.com/neural-network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1B569-14C7-1849-A6FC-622F1C92FE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</a:t>
            </a:r>
            <a:br>
              <a:rPr lang="en-US" dirty="0"/>
            </a:br>
            <a:r>
              <a:rPr lang="en-US" dirty="0"/>
              <a:t>Deep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EA4766-8CB3-E04D-9DE8-BE7E791B0B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Wednesday, Lecture 1</a:t>
            </a:r>
          </a:p>
          <a:p>
            <a:r>
              <a:rPr lang="en-US" dirty="0"/>
              <a:t>FASE ML Bootcamp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545D04-A322-DE45-ABF7-21431E9407D9}"/>
              </a:ext>
            </a:extLst>
          </p:cNvPr>
          <p:cNvSpPr/>
          <p:nvPr/>
        </p:nvSpPr>
        <p:spPr>
          <a:xfrm>
            <a:off x="2729593" y="4703544"/>
            <a:ext cx="67328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Based on material from:</a:t>
            </a:r>
          </a:p>
          <a:p>
            <a:pPr algn="ctr"/>
            <a:r>
              <a:rPr lang="en-US" dirty="0"/>
              <a:t>3blue1brown on YouTube,</a:t>
            </a:r>
          </a:p>
          <a:p>
            <a:pPr algn="ctr"/>
            <a:r>
              <a:rPr lang="en-US" dirty="0"/>
              <a:t>Andrew Ng, Stanford CS230,</a:t>
            </a:r>
          </a:p>
          <a:p>
            <a:pPr algn="ctr"/>
            <a:r>
              <a:rPr lang="en-US" dirty="0"/>
              <a:t>Deep learning, Nature review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B1DA1-87EA-D449-AF77-8EEB20A91B84}"/>
              </a:ext>
            </a:extLst>
          </p:cNvPr>
          <p:cNvSpPr txBox="1"/>
          <p:nvPr/>
        </p:nvSpPr>
        <p:spPr>
          <a:xfrm>
            <a:off x="93242" y="537588"/>
            <a:ext cx="9225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Course material at: </a:t>
            </a: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https://git.io/fjFga</a:t>
            </a:r>
            <a:endParaRPr lang="en-US" sz="3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C9BC-1553-7640-91DA-D7664AF20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42" y="3602038"/>
            <a:ext cx="23749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14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4D5F2-60B9-B946-8137-FD36BA0FF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075" y="-174090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Supervised learning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9DF473-BD86-2644-905A-14F0F7B035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075" y="1027906"/>
            <a:ext cx="11475845" cy="513998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EC8B9-5A60-6048-A920-269D2B631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6FCA0-9BCC-CD42-AC73-064B7A59BA66}"/>
              </a:ext>
            </a:extLst>
          </p:cNvPr>
          <p:cNvSpPr txBox="1"/>
          <p:nvPr/>
        </p:nvSpPr>
        <p:spPr>
          <a:xfrm>
            <a:off x="4081248" y="6311900"/>
            <a:ext cx="4029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Andrew Ng’s slides, Stanford CS230</a:t>
            </a:r>
          </a:p>
        </p:txBody>
      </p:sp>
    </p:spTree>
    <p:extLst>
      <p:ext uri="{BB962C8B-B14F-4D97-AF65-F5344CB8AC3E}">
        <p14:creationId xmlns:p14="http://schemas.microsoft.com/office/powerpoint/2010/main" val="1149492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4D5F2-60B9-B946-8137-FD36BA0FF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075" y="-174090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simple neural net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EC8B9-5A60-6048-A920-269D2B631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0F5AACA-E6F9-5440-B33E-C8A094DBF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784" y="1303580"/>
            <a:ext cx="11812432" cy="425084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B0F55B-2030-804E-8BEE-28EB6EAC2AA6}"/>
              </a:ext>
            </a:extLst>
          </p:cNvPr>
          <p:cNvSpPr txBox="1"/>
          <p:nvPr/>
        </p:nvSpPr>
        <p:spPr>
          <a:xfrm>
            <a:off x="8545745" y="0"/>
            <a:ext cx="3646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Deep learning, Nature Review (2015)</a:t>
            </a:r>
          </a:p>
        </p:txBody>
      </p:sp>
    </p:spTree>
    <p:extLst>
      <p:ext uri="{BB962C8B-B14F-4D97-AF65-F5344CB8AC3E}">
        <p14:creationId xmlns:p14="http://schemas.microsoft.com/office/powerpoint/2010/main" val="3581656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4D5F2-60B9-B946-8137-FD36BA0FF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Neural Network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EC8B9-5A60-6048-A920-269D2B631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6FCA0-9BCC-CD42-AC73-064B7A59BA66}"/>
              </a:ext>
            </a:extLst>
          </p:cNvPr>
          <p:cNvSpPr txBox="1"/>
          <p:nvPr/>
        </p:nvSpPr>
        <p:spPr>
          <a:xfrm>
            <a:off x="4081248" y="6311900"/>
            <a:ext cx="4029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Andrew Ng’s slides, Stanford CS230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7F88974-AD56-AE40-B25A-B31742ED5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377" y="1718294"/>
            <a:ext cx="11791245" cy="3421412"/>
          </a:xfrm>
        </p:spPr>
      </p:pic>
    </p:spTree>
    <p:extLst>
      <p:ext uri="{BB962C8B-B14F-4D97-AF65-F5344CB8AC3E}">
        <p14:creationId xmlns:p14="http://schemas.microsoft.com/office/powerpoint/2010/main" val="3932526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4D5F2-60B9-B946-8137-FD36BA0FF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-297657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Scale drives 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EC8B9-5A60-6048-A920-269D2B631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6FCA0-9BCC-CD42-AC73-064B7A59BA66}"/>
              </a:ext>
            </a:extLst>
          </p:cNvPr>
          <p:cNvSpPr txBox="1"/>
          <p:nvPr/>
        </p:nvSpPr>
        <p:spPr>
          <a:xfrm>
            <a:off x="4081248" y="6311900"/>
            <a:ext cx="4029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Andrew Ng’s slides, Stanford CS230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55C4674-D8F6-8848-AFB1-0946EF428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024" y="721810"/>
            <a:ext cx="11175947" cy="5634540"/>
          </a:xfrm>
        </p:spPr>
      </p:pic>
    </p:spTree>
    <p:extLst>
      <p:ext uri="{BB962C8B-B14F-4D97-AF65-F5344CB8AC3E}">
        <p14:creationId xmlns:p14="http://schemas.microsoft.com/office/powerpoint/2010/main" val="2498416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4D5F2-60B9-B946-8137-FD36BA0FF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Scale drives deep learning progress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EC8B9-5A60-6048-A920-269D2B631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6FCA0-9BCC-CD42-AC73-064B7A59BA66}"/>
              </a:ext>
            </a:extLst>
          </p:cNvPr>
          <p:cNvSpPr txBox="1"/>
          <p:nvPr/>
        </p:nvSpPr>
        <p:spPr>
          <a:xfrm>
            <a:off x="4081248" y="6311900"/>
            <a:ext cx="4029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Andrew Ng’s slides, Stanford CS230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4695F5-F62F-EB40-BB4F-8B535E9D2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355" y="1168736"/>
            <a:ext cx="11807285" cy="4957885"/>
          </a:xfrm>
        </p:spPr>
      </p:pic>
    </p:spTree>
    <p:extLst>
      <p:ext uri="{BB962C8B-B14F-4D97-AF65-F5344CB8AC3E}">
        <p14:creationId xmlns:p14="http://schemas.microsoft.com/office/powerpoint/2010/main" val="1374817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03E1897-EC53-4748-A078-D9945433EE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0688" b="63369"/>
          <a:stretch/>
        </p:blipFill>
        <p:spPr>
          <a:xfrm>
            <a:off x="0" y="1468315"/>
            <a:ext cx="12174682" cy="392137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8B9FA-D8B2-5144-A527-43C090E7D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881AED-D8C3-D340-A199-FD98C3987534}"/>
              </a:ext>
            </a:extLst>
          </p:cNvPr>
          <p:cNvSpPr txBox="1"/>
          <p:nvPr/>
        </p:nvSpPr>
        <p:spPr>
          <a:xfrm>
            <a:off x="8545745" y="0"/>
            <a:ext cx="3646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Deep learning, Nature Review (2015)</a:t>
            </a:r>
          </a:p>
        </p:txBody>
      </p:sp>
    </p:spTree>
    <p:extLst>
      <p:ext uri="{BB962C8B-B14F-4D97-AF65-F5344CB8AC3E}">
        <p14:creationId xmlns:p14="http://schemas.microsoft.com/office/powerpoint/2010/main" val="1141468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03E1897-EC53-4748-A078-D9945433EE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024" b="1030"/>
          <a:stretch/>
        </p:blipFill>
        <p:spPr>
          <a:xfrm>
            <a:off x="1178729" y="0"/>
            <a:ext cx="9834542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8B9FA-D8B2-5144-A527-43C090E7D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881AED-D8C3-D340-A199-FD98C3987534}"/>
              </a:ext>
            </a:extLst>
          </p:cNvPr>
          <p:cNvSpPr txBox="1"/>
          <p:nvPr/>
        </p:nvSpPr>
        <p:spPr>
          <a:xfrm>
            <a:off x="8545745" y="0"/>
            <a:ext cx="3646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Deep learning, Nature Review (2015)</a:t>
            </a:r>
          </a:p>
        </p:txBody>
      </p:sp>
    </p:spTree>
    <p:extLst>
      <p:ext uri="{BB962C8B-B14F-4D97-AF65-F5344CB8AC3E}">
        <p14:creationId xmlns:p14="http://schemas.microsoft.com/office/powerpoint/2010/main" val="3181239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E00A73A-4AD6-454E-AD68-C48E69E2232E}"/>
              </a:ext>
            </a:extLst>
          </p:cNvPr>
          <p:cNvSpPr/>
          <p:nvPr/>
        </p:nvSpPr>
        <p:spPr>
          <a:xfrm>
            <a:off x="558266" y="2782669"/>
            <a:ext cx="110754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https://www.3blue1brown.com/neural-networks</a:t>
            </a:r>
            <a:endParaRPr lang="en-US" sz="3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6D20B6-94B4-7C4C-809F-8B869FBD5347}"/>
              </a:ext>
            </a:extLst>
          </p:cNvPr>
          <p:cNvSpPr txBox="1"/>
          <p:nvPr/>
        </p:nvSpPr>
        <p:spPr>
          <a:xfrm>
            <a:off x="1612914" y="1117600"/>
            <a:ext cx="89661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How do neural networks work?</a:t>
            </a:r>
          </a:p>
        </p:txBody>
      </p:sp>
    </p:spTree>
    <p:extLst>
      <p:ext uri="{BB962C8B-B14F-4D97-AF65-F5344CB8AC3E}">
        <p14:creationId xmlns:p14="http://schemas.microsoft.com/office/powerpoint/2010/main" val="2106049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1163</TotalTime>
  <Words>132</Words>
  <Application>Microsoft Macintosh PowerPoint</Application>
  <PresentationFormat>Widescreen</PresentationFormat>
  <Paragraphs>29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Consolas</vt:lpstr>
      <vt:lpstr>Office Theme</vt:lpstr>
      <vt:lpstr>Introduction to  Deep Neural Networks</vt:lpstr>
      <vt:lpstr>Supervised learning</vt:lpstr>
      <vt:lpstr>A simple neural net</vt:lpstr>
      <vt:lpstr>Neural Network types</vt:lpstr>
      <vt:lpstr>Scale drives deep learning</vt:lpstr>
      <vt:lpstr>Scale drives deep learning progress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 Engineering</dc:title>
  <dc:creator>Khalil, Elias B</dc:creator>
  <cp:lastModifiedBy>Khalil, Elias B</cp:lastModifiedBy>
  <cp:revision>19</cp:revision>
  <dcterms:created xsi:type="dcterms:W3CDTF">2019-08-20T13:11:55Z</dcterms:created>
  <dcterms:modified xsi:type="dcterms:W3CDTF">2019-08-21T12:17:45Z</dcterms:modified>
</cp:coreProperties>
</file>